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65" r:id="rId5"/>
    <p:sldId id="267" r:id="rId6"/>
    <p:sldId id="268" r:id="rId7"/>
    <p:sldId id="269" r:id="rId8"/>
    <p:sldId id="270" r:id="rId9"/>
    <p:sldId id="26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90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спор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65058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7800" y="2286000"/>
            <a:ext cx="5943600" cy="2819400"/>
          </a:xfrm>
        </p:spPr>
        <p:txBody>
          <a:bodyPr>
            <a:normAutofit/>
          </a:bodyPr>
          <a:lstStyle/>
          <a:p>
            <a:r>
              <a:rPr lang="ru-RU" dirty="0" smtClean="0"/>
              <a:t>Программа дополнительного образования</a:t>
            </a:r>
            <a:br>
              <a:rPr lang="ru-RU" dirty="0" smtClean="0"/>
            </a:br>
            <a:r>
              <a:rPr lang="ru-RU" dirty="0" smtClean="0"/>
              <a:t>«Настольный теннис»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8200" y="7620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автономное дошкольное образовательное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учреждение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«Детский сад № 297 комбинированного вида с татарским языком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воспитания и обучения»  Ново-Савиновского района г.Казани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00400" y="5486400"/>
            <a:ext cx="2057400" cy="533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Казань, 2020 год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Содержимое 6" descr="спор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52600"/>
            <a:ext cx="7924800" cy="441960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38200" y="6858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algn="ctr"/>
            <a:r>
              <a:rPr lang="ru-RU" sz="4400" b="1" dirty="0" smtClean="0"/>
              <a:t>Предполагаемые результаты освоения Программы:</a:t>
            </a:r>
            <a:endParaRPr lang="ru-RU" sz="44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09600" y="1676400"/>
            <a:ext cx="7924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Целенаправленная работа по обучению игре в настольный теннис позволит достичь следующих результатов: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 детей сформирована мотивация развития способностей через занятия настольным теннисом.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Сформировано эмоциональное отношение ребенка к занятиям в секции по настольному теннису.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Развиты двигательные способности детей и физические качества, такие как быстрота, сила, ловкость, глазомер, быстрота реакции и движений, подвижность в суставах.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Сформированы  умения согласованно выполнять движения с мячом и ракеткой.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Выработаны  четкие координационные движения.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Эмоционально-положительное отношение и устойчивый интерес к занятиям физической культурой и самостоятельной двигательной деятельности.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Сформирован навык подготовительных и специальных упражнений в игре настольный теннис.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спорт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75869" cy="6858000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47800" y="1371600"/>
          <a:ext cx="6248400" cy="4114800"/>
        </p:xfrm>
        <a:graphic>
          <a:graphicData uri="http://schemas.openxmlformats.org/drawingml/2006/table">
            <a:tbl>
              <a:tblPr/>
              <a:tblGrid>
                <a:gridCol w="2057400"/>
                <a:gridCol w="4191000"/>
              </a:tblGrid>
              <a:tr h="1243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Разработчик: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Педагог дополнительного образования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Гилязов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 Алик </a:t>
                      </a:r>
                      <a:r>
                        <a:rPr lang="ru-RU" sz="2000" b="1" dirty="0" err="1">
                          <a:latin typeface="Times New Roman"/>
                          <a:ea typeface="Times New Roman"/>
                          <a:cs typeface="Times New Roman"/>
                        </a:rPr>
                        <a:t>Исмагилович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9065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Направленность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спортивно-физкультурная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3072">
                <a:tc>
                  <a:txBody>
                    <a:bodyPr/>
                    <a:lstStyle/>
                    <a:p>
                      <a:pPr marL="85725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Сроки реализации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 года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9065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Возраст детей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 год обучения –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5-6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лет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 год обучения –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6-7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лет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спор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90600"/>
            <a:ext cx="76962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4000" dirty="0" smtClean="0"/>
              <a:t>совершенствование двигательной деятельности детей на основе формирования потребности в движениях, содействие гармоничному физическому развитию, обеспечить возможность самореализации одарённой личности в физическом развитии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спор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447800"/>
            <a:ext cx="7086600" cy="4572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90600" y="762000"/>
            <a:ext cx="7086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ЗАДАЧИ: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371600" y="1600200"/>
            <a:ext cx="70866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оздоровительного направления: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формировать правильное отношение детей к занятиям спортом и физической культурой;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формировать жизненно важные двигательные навыки и умения, способствующие укреплению здоровья;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создавать условия для проявления положительных эмоций.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спор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447800"/>
            <a:ext cx="7086600" cy="4572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90600" y="762000"/>
            <a:ext cx="7086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ЗАДАЧИ: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990600" y="1447800"/>
            <a:ext cx="75438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i="1" dirty="0" smtClean="0"/>
              <a:t>образовательного направления:</a:t>
            </a:r>
          </a:p>
          <a:p>
            <a:endParaRPr lang="ru-RU" sz="2800" dirty="0" smtClean="0"/>
          </a:p>
          <a:p>
            <a:pPr lvl="0">
              <a:buFont typeface="Arial" pitchFamily="34" charset="0"/>
              <a:buChar char="•"/>
            </a:pPr>
            <a:r>
              <a:rPr lang="ru-RU" sz="2800" dirty="0" smtClean="0"/>
              <a:t>на основе определения уровня физической подготовленности и состояния здоровья применять индивидуальный подход в физическом развитии и выявлении двигательных интересов каждого ребенка;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/>
              <a:t>обогащать двигательный опыт дошкольников новыми двигательными действиями;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dirty="0" smtClean="0"/>
              <a:t>содействовать развитию двигательных способностей.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спор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447800"/>
            <a:ext cx="7086600" cy="4572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90600" y="762000"/>
            <a:ext cx="7086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ЗАДАЧИ: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62000" y="1295400"/>
            <a:ext cx="78486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i="1" dirty="0" smtClean="0"/>
              <a:t>воспитательного направления:</a:t>
            </a:r>
          </a:p>
          <a:p>
            <a:endParaRPr lang="ru-RU" sz="2800" dirty="0" smtClean="0"/>
          </a:p>
          <a:p>
            <a:pPr lvl="0"/>
            <a:r>
              <a:rPr lang="ru-RU" sz="2800" dirty="0" smtClean="0"/>
              <a:t>формировать устойчивый интерес  к занятиям, желание использовать полученные двигательные навыки в самостоятельной деятельности;</a:t>
            </a:r>
          </a:p>
          <a:p>
            <a:pPr lvl="0"/>
            <a:r>
              <a:rPr lang="ru-RU" sz="2800" dirty="0" smtClean="0"/>
              <a:t>формировать адекватную самооценку личности, нравственное самосознание, мировоззрение, коллективизм, развивать целеустремленность, уверенность, выдержку, самообладание; </a:t>
            </a:r>
          </a:p>
          <a:p>
            <a:pPr lvl="0"/>
            <a:r>
              <a:rPr lang="ru-RU" sz="2800" dirty="0" smtClean="0"/>
              <a:t>подготовка воспитанников к занятиям в спортивной секции, школе.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спор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447800"/>
            <a:ext cx="7086600" cy="4572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90600" y="762000"/>
            <a:ext cx="7543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Задачи</a:t>
            </a:r>
            <a:r>
              <a:rPr kumimoji="0" lang="ru-RU" sz="16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обучения детей 5-6 лет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62000" y="1295400"/>
            <a:ext cx="78486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600" dirty="0" smtClean="0"/>
              <a:t>Знакомить детей с игрой в настольный теннис;</a:t>
            </a:r>
          </a:p>
          <a:p>
            <a:pPr lvl="0">
              <a:buFont typeface="Arial" pitchFamily="34" charset="0"/>
              <a:buChar char="•"/>
            </a:pPr>
            <a:r>
              <a:rPr lang="ru-RU" sz="2600" dirty="0" smtClean="0"/>
              <a:t>Развивать двигательные способности детей и физические качества (быстроту, силу, выносливость, гибкость, подвижность в суставах, ловкость, выносливость). </a:t>
            </a:r>
          </a:p>
          <a:p>
            <a:pPr lvl="0">
              <a:buFont typeface="Arial" pitchFamily="34" charset="0"/>
              <a:buChar char="•"/>
            </a:pPr>
            <a:r>
              <a:rPr lang="ru-RU" sz="2600" dirty="0" smtClean="0"/>
              <a:t>Развивать координационные способности – меткость, глазомер, Развивать скоростные способности; </a:t>
            </a:r>
          </a:p>
          <a:p>
            <a:pPr lvl="0">
              <a:buFont typeface="Arial" pitchFamily="34" charset="0"/>
              <a:buChar char="•"/>
            </a:pPr>
            <a:r>
              <a:rPr lang="ru-RU" sz="2600" dirty="0" smtClean="0"/>
              <a:t>Развивать психофизиологические процессы (восприятие, мышления,  внимания, памяти.) </a:t>
            </a:r>
          </a:p>
          <a:p>
            <a:pPr lvl="0">
              <a:buFont typeface="Arial" pitchFamily="34" charset="0"/>
              <a:buChar char="•"/>
            </a:pPr>
            <a:r>
              <a:rPr lang="ru-RU" sz="2600" dirty="0" smtClean="0"/>
              <a:t>учить правильно оценивать свои возможности в соревновательной и игровой ситуации.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Содержимое 6" descr="спор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1447800"/>
            <a:ext cx="7086600" cy="4572000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90600" y="762000"/>
            <a:ext cx="7543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Задачи</a:t>
            </a:r>
            <a:r>
              <a:rPr kumimoji="0" lang="ru-RU" sz="16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обучения детей 6-7 лет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62000" y="1371600"/>
            <a:ext cx="7848600" cy="512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300" dirty="0" smtClean="0"/>
              <a:t>расширять представления детей о видах спорта;</a:t>
            </a:r>
          </a:p>
          <a:p>
            <a:pPr lvl="0">
              <a:buFont typeface="Arial" pitchFamily="34" charset="0"/>
              <a:buChar char="•"/>
            </a:pPr>
            <a:r>
              <a:rPr lang="ru-RU" sz="2300" dirty="0" smtClean="0"/>
              <a:t>добиваться выполнения нормативов по общей физической подготовке выше уровня своих сверстников;</a:t>
            </a:r>
          </a:p>
          <a:p>
            <a:pPr lvl="0">
              <a:buFont typeface="Arial" pitchFamily="34" charset="0"/>
              <a:buChar char="•"/>
            </a:pPr>
            <a:r>
              <a:rPr lang="ru-RU" sz="2300" dirty="0" smtClean="0"/>
              <a:t>совершенствовать умение детей владеть мячом и ракеткой;</a:t>
            </a:r>
          </a:p>
          <a:p>
            <a:pPr lvl="0">
              <a:buFont typeface="Arial" pitchFamily="34" charset="0"/>
              <a:buChar char="•"/>
            </a:pPr>
            <a:r>
              <a:rPr lang="ru-RU" sz="2300" dirty="0" smtClean="0"/>
              <a:t>способствовать проявлению разумной смелости, решительности, уверенности в своих силах с помощью подбора физических упражнений, способствующих возрастным и индивидуальным особенностям детей; </a:t>
            </a:r>
          </a:p>
          <a:p>
            <a:pPr lvl="0">
              <a:buFont typeface="Arial" pitchFamily="34" charset="0"/>
              <a:buChar char="•"/>
            </a:pPr>
            <a:r>
              <a:rPr lang="ru-RU" sz="2300" dirty="0" smtClean="0"/>
              <a:t>формировать умение достигать положительных результатов, работать в команде, ориентироваться на партнеров по игре;</a:t>
            </a:r>
          </a:p>
          <a:p>
            <a:pPr lvl="0">
              <a:buFont typeface="Arial" pitchFamily="34" charset="0"/>
              <a:buChar char="•"/>
            </a:pPr>
            <a:r>
              <a:rPr lang="ru-RU" sz="2300" dirty="0" smtClean="0"/>
              <a:t>учить распределять свои усилия, действовать рационально и целесообразно планируемому результату.</a:t>
            </a:r>
          </a:p>
          <a:p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спор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447800"/>
            <a:ext cx="8077200" cy="4724400"/>
          </a:xfrm>
        </p:spPr>
        <p:txBody>
          <a:bodyPr>
            <a:noAutofit/>
          </a:bodyPr>
          <a:lstStyle/>
          <a:p>
            <a:pPr algn="l"/>
            <a:r>
              <a:rPr lang="ru-RU" sz="3000" dirty="0" smtClean="0"/>
              <a:t> </a:t>
            </a:r>
            <a:r>
              <a:rPr lang="ru-RU" sz="3200" dirty="0" smtClean="0"/>
              <a:t>  </a:t>
            </a:r>
            <a:r>
              <a:rPr lang="ru-RU" sz="2600" dirty="0" smtClean="0"/>
              <a:t>Данная программа ориентирована на детей с высоким уровнем физического развития и имеющих явно выраженные природные двигательные задатки. </a:t>
            </a:r>
            <a:br>
              <a:rPr lang="ru-RU" sz="2600" dirty="0" smtClean="0"/>
            </a:br>
            <a:r>
              <a:rPr lang="ru-RU" sz="2600" dirty="0" smtClean="0"/>
              <a:t>Программа предполагает учёт индивидуальных способностей каждого ребёнка, его возможностей и интересов. </a:t>
            </a:r>
            <a:br>
              <a:rPr lang="ru-RU" sz="2600" dirty="0" smtClean="0"/>
            </a:br>
            <a:r>
              <a:rPr lang="ru-RU" sz="2600" dirty="0" smtClean="0"/>
              <a:t>Данная программа направлена на укрепление здоровья детей дошкольного возраста и развитие физических качеств (ловкость, быстрота движений, быстрота реакции, выносливости, координации движений), развитие спортивной одаренности через кружковую работу.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АКТУАЛЬНОСТЬ: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453</Words>
  <PresentationFormat>Экран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Программа дополнительного образования «Настольный теннис»</vt:lpstr>
      <vt:lpstr>Слайд 2</vt:lpstr>
      <vt:lpstr>Цель:  совершенствование двигательной деятельности детей на основе формирования потребности в движениях, содействие гармоничному физическому развитию, обеспечить возможность самореализации одарённой личности в физическом развитии  </vt:lpstr>
      <vt:lpstr>   </vt:lpstr>
      <vt:lpstr>   </vt:lpstr>
      <vt:lpstr>   </vt:lpstr>
      <vt:lpstr>   </vt:lpstr>
      <vt:lpstr>   </vt:lpstr>
      <vt:lpstr>   Данная программа ориентирована на детей с высоким уровнем физического развития и имеющих явно выраженные природные двигательные задатки.  Программа предполагает учёт индивидуальных способностей каждого ребёнка, его возможностей и интересов.  Данная программа направлена на укрепление здоровья детей дошкольного возраста и развитие физических качеств (ловкость, быстрота движений, быстрота реакции, выносливости, координации движений), развитие спортивной одаренности через кружковую работу.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2021-04-01T07:29:56Z</dcterms:created>
  <dcterms:modified xsi:type="dcterms:W3CDTF">2021-04-06T17:16:01Z</dcterms:modified>
</cp:coreProperties>
</file>